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>
      <p:cViewPr varScale="1">
        <p:scale>
          <a:sx n="105" d="100"/>
          <a:sy n="105" d="100"/>
        </p:scale>
        <p:origin x="84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4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65417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Daniel Miles</a:t>
            </a:r>
            <a:r>
              <a:rPr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/1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0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1687" y="1842198"/>
            <a:ext cx="10588625" cy="429925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 dirty="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 dirty="0"/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2495</Words>
  <Application>Microsoft Macintosh PowerPoint</Application>
  <PresentationFormat>Widescreen</PresentationFormat>
  <Paragraphs>302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 Miles</cp:lastModifiedBy>
  <cp:revision>1</cp:revision>
  <dcterms:created xsi:type="dcterms:W3CDTF">2023-10-21T17:33:21Z</dcterms:created>
  <dcterms:modified xsi:type="dcterms:W3CDTF">2023-10-21T17:36:28Z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2023-10-21T00:00:00Z</vt:filetime>
  </property>
</Properties>
</file>